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332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07315-F52F-4B76-A1A8-E90902EBBEFF}" type="datetimeFigureOut">
              <a:rPr lang="fr-BE" smtClean="0"/>
              <a:t>24/09/2018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E31AB-6733-4554-9200-6B4F80BA6EC5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ul Delvaux\Downloads\24Braine affich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664" y="251520"/>
            <a:ext cx="5976664" cy="8712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Paul Delvaux</dc:creator>
  <cp:lastModifiedBy>Paul Delvaux</cp:lastModifiedBy>
  <cp:revision>1</cp:revision>
  <dcterms:created xsi:type="dcterms:W3CDTF">2018-09-24T13:31:45Z</dcterms:created>
  <dcterms:modified xsi:type="dcterms:W3CDTF">2018-09-24T13:35:55Z</dcterms:modified>
</cp:coreProperties>
</file>